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  <p:sldMasterId id="2147483689" r:id="rId6"/>
    <p:sldMasterId id="2147483701" r:id="rId7"/>
    <p:sldMasterId id="2147483713" r:id="rId8"/>
  </p:sldMasterIdLst>
  <p:notesMasterIdLst>
    <p:notesMasterId r:id="rId10"/>
  </p:notesMasterIdLst>
  <p:sldIdLst>
    <p:sldId id="591" r:id="rId9"/>
    <p:sldId id="584" r:id="rId11"/>
    <p:sldId id="594" r:id="rId12"/>
    <p:sldId id="609" r:id="rId13"/>
    <p:sldId id="607" r:id="rId14"/>
    <p:sldId id="260" r:id="rId15"/>
    <p:sldId id="261" r:id="rId16"/>
    <p:sldId id="262" r:id="rId17"/>
    <p:sldId id="560" r:id="rId18"/>
  </p:sldIdLst>
  <p:sldSz cx="12033250" cy="6769100"/>
  <p:notesSz cx="6858000" cy="9144000"/>
  <p:defaultTextStyle>
    <a:defPPr>
      <a:defRPr lang="en-US"/>
    </a:defPPr>
    <a:lvl1pPr marL="0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55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310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65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620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775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930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7085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240" algn="l" defTabSz="9563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DFFB9"/>
    <a:srgbClr val="8CFEC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58" d="100"/>
          <a:sy n="58" d="100"/>
        </p:scale>
        <p:origin x="388" y="40"/>
      </p:cViewPr>
      <p:guideLst>
        <p:guide orient="horz" pos="2109"/>
        <p:guide pos="38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55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310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65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620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775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930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7085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240" algn="l" defTabSz="9563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70"/>
            </a:lvl1pPr>
            <a:lvl2pPr marL="451485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820" indent="0" algn="ctr">
              <a:buNone/>
              <a:defRPr sz="1580"/>
            </a:lvl4pPr>
            <a:lvl5pPr marL="1805305" indent="0" algn="ctr">
              <a:buNone/>
              <a:defRPr sz="1580"/>
            </a:lvl5pPr>
            <a:lvl6pPr marL="2256155" indent="0" algn="ctr">
              <a:buNone/>
              <a:defRPr sz="1580"/>
            </a:lvl6pPr>
            <a:lvl7pPr marL="2707640" indent="0" algn="ctr">
              <a:buNone/>
              <a:defRPr sz="1580"/>
            </a:lvl7pPr>
            <a:lvl8pPr marL="3158490" indent="0" algn="ctr">
              <a:buNone/>
              <a:defRPr sz="1580"/>
            </a:lvl8pPr>
            <a:lvl9pPr marL="360997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70"/>
            </a:lvl1pPr>
            <a:lvl2pPr marL="451485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820" indent="0" algn="ctr">
              <a:buNone/>
              <a:defRPr sz="1580"/>
            </a:lvl4pPr>
            <a:lvl5pPr marL="1805305" indent="0" algn="ctr">
              <a:buNone/>
              <a:defRPr sz="1580"/>
            </a:lvl5pPr>
            <a:lvl6pPr marL="2256155" indent="0" algn="ctr">
              <a:buNone/>
              <a:defRPr sz="1580"/>
            </a:lvl6pPr>
            <a:lvl7pPr marL="2707640" indent="0" algn="ctr">
              <a:buNone/>
              <a:defRPr sz="1580"/>
            </a:lvl7pPr>
            <a:lvl8pPr marL="3158490" indent="0" algn="ctr">
              <a:buNone/>
              <a:defRPr sz="1580"/>
            </a:lvl8pPr>
            <a:lvl9pPr marL="360997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1485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8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53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615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764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849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997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60"/>
            </a:lvl1pPr>
            <a:lvl2pPr>
              <a:defRPr sz="2765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80"/>
            </a:lvl1pPr>
            <a:lvl2pPr marL="451485" indent="0">
              <a:buNone/>
              <a:defRPr sz="1380"/>
            </a:lvl2pPr>
            <a:lvl3pPr marL="902335" indent="0">
              <a:buNone/>
              <a:defRPr sz="1185"/>
            </a:lvl3pPr>
            <a:lvl4pPr marL="1353820" indent="0">
              <a:buNone/>
              <a:defRPr sz="985"/>
            </a:lvl4pPr>
            <a:lvl5pPr marL="1805305" indent="0">
              <a:buNone/>
              <a:defRPr sz="985"/>
            </a:lvl5pPr>
            <a:lvl6pPr marL="2256155" indent="0">
              <a:buNone/>
              <a:defRPr sz="985"/>
            </a:lvl6pPr>
            <a:lvl7pPr marL="2707640" indent="0">
              <a:buNone/>
              <a:defRPr sz="985"/>
            </a:lvl7pPr>
            <a:lvl8pPr marL="3158490" indent="0">
              <a:buNone/>
              <a:defRPr sz="985"/>
            </a:lvl8pPr>
            <a:lvl9pPr marL="360997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60"/>
            </a:lvl1pPr>
            <a:lvl2pPr marL="451485" indent="0">
              <a:buNone/>
              <a:defRPr sz="2765"/>
            </a:lvl2pPr>
            <a:lvl3pPr marL="902335" indent="0">
              <a:buNone/>
              <a:defRPr sz="2370"/>
            </a:lvl3pPr>
            <a:lvl4pPr marL="1353820" indent="0">
              <a:buNone/>
              <a:defRPr sz="1975"/>
            </a:lvl4pPr>
            <a:lvl5pPr marL="1805305" indent="0">
              <a:buNone/>
              <a:defRPr sz="1975"/>
            </a:lvl5pPr>
            <a:lvl6pPr marL="2256155" indent="0">
              <a:buNone/>
              <a:defRPr sz="1975"/>
            </a:lvl6pPr>
            <a:lvl7pPr marL="2707640" indent="0">
              <a:buNone/>
              <a:defRPr sz="1975"/>
            </a:lvl7pPr>
            <a:lvl8pPr marL="3158490" indent="0">
              <a:buNone/>
              <a:defRPr sz="1975"/>
            </a:lvl8pPr>
            <a:lvl9pPr marL="360997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80"/>
            </a:lvl1pPr>
            <a:lvl2pPr marL="451485" indent="0">
              <a:buNone/>
              <a:defRPr sz="1380"/>
            </a:lvl2pPr>
            <a:lvl3pPr marL="902335" indent="0">
              <a:buNone/>
              <a:defRPr sz="1185"/>
            </a:lvl3pPr>
            <a:lvl4pPr marL="1353820" indent="0">
              <a:buNone/>
              <a:defRPr sz="985"/>
            </a:lvl4pPr>
            <a:lvl5pPr marL="1805305" indent="0">
              <a:buNone/>
              <a:defRPr sz="985"/>
            </a:lvl5pPr>
            <a:lvl6pPr marL="2256155" indent="0">
              <a:buNone/>
              <a:defRPr sz="985"/>
            </a:lvl6pPr>
            <a:lvl7pPr marL="2707640" indent="0">
              <a:buNone/>
              <a:defRPr sz="985"/>
            </a:lvl7pPr>
            <a:lvl8pPr marL="3158490" indent="0">
              <a:buNone/>
              <a:defRPr sz="985"/>
            </a:lvl8pPr>
            <a:lvl9pPr marL="360997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4185" y="1107851"/>
            <a:ext cx="9025108" cy="2356728"/>
          </a:xfrm>
          <a:prstGeom prst="rect">
            <a:avLst/>
          </a:prstGeom>
        </p:spPr>
        <p:txBody>
          <a:bodyPr anchor="b"/>
          <a:lstStyle>
            <a:lvl1pPr algn="ctr">
              <a:defRPr sz="589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4185" y="3555463"/>
            <a:ext cx="9025108" cy="1634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0"/>
            </a:lvl1pPr>
            <a:lvl2pPr marL="449580" indent="0" algn="ctr">
              <a:buNone/>
              <a:defRPr sz="1965"/>
            </a:lvl2pPr>
            <a:lvl3pPr marL="899160" indent="0" algn="ctr">
              <a:buNone/>
              <a:defRPr sz="1770"/>
            </a:lvl3pPr>
            <a:lvl4pPr marL="1348740" indent="0" algn="ctr">
              <a:buNone/>
              <a:defRPr sz="1570"/>
            </a:lvl4pPr>
            <a:lvl5pPr marL="1797685" indent="0" algn="ctr">
              <a:buNone/>
              <a:defRPr sz="1570"/>
            </a:lvl5pPr>
            <a:lvl6pPr marL="2247265" indent="0" algn="ctr">
              <a:buNone/>
              <a:defRPr sz="1570"/>
            </a:lvl6pPr>
            <a:lvl7pPr marL="2696845" indent="0" algn="ctr">
              <a:buNone/>
              <a:defRPr sz="1570"/>
            </a:lvl7pPr>
            <a:lvl8pPr marL="3146425" indent="0" algn="ctr">
              <a:buNone/>
              <a:defRPr sz="1570"/>
            </a:lvl8pPr>
            <a:lvl9pPr marL="3596005" indent="0" algn="ctr">
              <a:buNone/>
              <a:defRPr sz="157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34" y="1687631"/>
            <a:ext cx="10378874" cy="2815851"/>
          </a:xfrm>
          <a:prstGeom prst="rect">
            <a:avLst/>
          </a:prstGeom>
        </p:spPr>
        <p:txBody>
          <a:bodyPr anchor="b"/>
          <a:lstStyle>
            <a:lvl1pPr>
              <a:defRPr sz="589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034" y="4530122"/>
            <a:ext cx="10378874" cy="1480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0">
                <a:solidFill>
                  <a:schemeClr val="tx1">
                    <a:tint val="75000"/>
                  </a:schemeClr>
                </a:solidFill>
              </a:defRPr>
            </a:lvl1pPr>
            <a:lvl2pPr marL="44958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6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3pPr>
            <a:lvl4pPr marL="134874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4pPr>
            <a:lvl5pPr marL="179768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5pPr>
            <a:lvl6pPr marL="224726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6pPr>
            <a:lvl7pPr marL="269684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7pPr>
            <a:lvl8pPr marL="314642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8pPr>
            <a:lvl9pPr marL="359600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948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360404"/>
            <a:ext cx="10378874" cy="13084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1343" y="1755443"/>
            <a:ext cx="481020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5"/>
            </a:lvl1pPr>
            <a:lvl2pPr marL="449580" indent="0">
              <a:buNone/>
              <a:defRPr sz="2360"/>
            </a:lvl2pPr>
            <a:lvl3pPr marL="899160" indent="0">
              <a:buNone/>
              <a:defRPr sz="1965"/>
            </a:lvl3pPr>
            <a:lvl4pPr marL="1348740" indent="0">
              <a:buNone/>
              <a:defRPr sz="1770"/>
            </a:lvl4pPr>
            <a:lvl5pPr marL="1797685" indent="0">
              <a:buNone/>
              <a:defRPr sz="1770"/>
            </a:lvl5pPr>
            <a:lvl6pPr marL="2247265" indent="0">
              <a:buNone/>
              <a:defRPr sz="1770"/>
            </a:lvl6pPr>
            <a:lvl7pPr marL="2696845" indent="0">
              <a:buNone/>
              <a:defRPr sz="1770"/>
            </a:lvl7pPr>
            <a:lvl8pPr marL="3146425" indent="0">
              <a:buNone/>
              <a:defRPr sz="1770"/>
            </a:lvl8pPr>
            <a:lvl9pPr marL="3596005" indent="0">
              <a:buNone/>
              <a:defRPr sz="17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1343" y="2630916"/>
            <a:ext cx="481020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584" y="1755443"/>
            <a:ext cx="483389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5"/>
            </a:lvl1pPr>
            <a:lvl2pPr marL="449580" indent="0">
              <a:buNone/>
              <a:defRPr sz="2360"/>
            </a:lvl2pPr>
            <a:lvl3pPr marL="899160" indent="0">
              <a:buNone/>
              <a:defRPr sz="1965"/>
            </a:lvl3pPr>
            <a:lvl4pPr marL="1348740" indent="0">
              <a:buNone/>
              <a:defRPr sz="1770"/>
            </a:lvl4pPr>
            <a:lvl5pPr marL="1797685" indent="0">
              <a:buNone/>
              <a:defRPr sz="1770"/>
            </a:lvl5pPr>
            <a:lvl6pPr marL="2247265" indent="0">
              <a:buNone/>
              <a:defRPr sz="1770"/>
            </a:lvl6pPr>
            <a:lvl7pPr marL="2696845" indent="0">
              <a:buNone/>
              <a:defRPr sz="1770"/>
            </a:lvl7pPr>
            <a:lvl8pPr marL="3146425" indent="0">
              <a:buNone/>
              <a:defRPr sz="1770"/>
            </a:lvl8pPr>
            <a:lvl9pPr marL="3596005" indent="0">
              <a:buNone/>
              <a:defRPr sz="17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584" y="2630916"/>
            <a:ext cx="483389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1485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8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53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615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764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849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997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3881109" cy="1579509"/>
          </a:xfrm>
          <a:prstGeom prst="rect">
            <a:avLst/>
          </a:prstGeom>
        </p:spPr>
        <p:txBody>
          <a:bodyPr anchor="b"/>
          <a:lstStyle>
            <a:lvl1pPr>
              <a:defRPr sz="314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5796" y="974658"/>
            <a:ext cx="6091948" cy="4810609"/>
          </a:xfrm>
          <a:prstGeom prst="rect">
            <a:avLst/>
          </a:prstGeom>
        </p:spPr>
        <p:txBody>
          <a:bodyPr/>
          <a:lstStyle>
            <a:lvl1pPr>
              <a:defRPr sz="3145"/>
            </a:lvl1pPr>
            <a:lvl2pPr>
              <a:defRPr sz="2755"/>
            </a:lvl2pPr>
            <a:lvl3pPr>
              <a:defRPr sz="2360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3881109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0"/>
            </a:lvl1pPr>
            <a:lvl2pPr marL="449580" indent="0">
              <a:buNone/>
              <a:defRPr sz="1375"/>
            </a:lvl2pPr>
            <a:lvl3pPr marL="899160" indent="0">
              <a:buNone/>
              <a:defRPr sz="1180"/>
            </a:lvl3pPr>
            <a:lvl4pPr marL="1348740" indent="0">
              <a:buNone/>
              <a:defRPr sz="980"/>
            </a:lvl4pPr>
            <a:lvl5pPr marL="1797685" indent="0">
              <a:buNone/>
              <a:defRPr sz="980"/>
            </a:lvl5pPr>
            <a:lvl6pPr marL="2247265" indent="0">
              <a:buNone/>
              <a:defRPr sz="980"/>
            </a:lvl6pPr>
            <a:lvl7pPr marL="2696845" indent="0">
              <a:buNone/>
              <a:defRPr sz="980"/>
            </a:lvl7pPr>
            <a:lvl8pPr marL="3146425" indent="0">
              <a:buNone/>
              <a:defRPr sz="980"/>
            </a:lvl8pPr>
            <a:lvl9pPr marL="3596005" indent="0">
              <a:buNone/>
              <a:defRPr sz="9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4111191" cy="1579509"/>
          </a:xfrm>
          <a:prstGeom prst="rect">
            <a:avLst/>
          </a:prstGeom>
        </p:spPr>
        <p:txBody>
          <a:bodyPr anchor="b"/>
          <a:lstStyle>
            <a:lvl1pPr>
              <a:defRPr sz="314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5796" y="451289"/>
            <a:ext cx="6091948" cy="5333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5"/>
            </a:lvl1pPr>
            <a:lvl2pPr marL="449580" indent="0">
              <a:buNone/>
              <a:defRPr sz="2755"/>
            </a:lvl2pPr>
            <a:lvl3pPr marL="899160" indent="0">
              <a:buNone/>
              <a:defRPr sz="2360"/>
            </a:lvl3pPr>
            <a:lvl4pPr marL="1348740" indent="0">
              <a:buNone/>
              <a:defRPr sz="1965"/>
            </a:lvl4pPr>
            <a:lvl5pPr marL="1797685" indent="0">
              <a:buNone/>
              <a:defRPr sz="1965"/>
            </a:lvl5pPr>
            <a:lvl6pPr marL="2247265" indent="0">
              <a:buNone/>
              <a:defRPr sz="1965"/>
            </a:lvl6pPr>
            <a:lvl7pPr marL="2696845" indent="0">
              <a:buNone/>
              <a:defRPr sz="1965"/>
            </a:lvl7pPr>
            <a:lvl8pPr marL="3146425" indent="0">
              <a:buNone/>
              <a:defRPr sz="1965"/>
            </a:lvl8pPr>
            <a:lvl9pPr marL="3596005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4111191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80" indent="0">
              <a:buNone/>
              <a:defRPr sz="1770"/>
            </a:lvl2pPr>
            <a:lvl3pPr marL="899160" indent="0">
              <a:buNone/>
              <a:defRPr sz="1570"/>
            </a:lvl3pPr>
            <a:lvl4pPr marL="1348740" indent="0">
              <a:buNone/>
              <a:defRPr sz="1375"/>
            </a:lvl4pPr>
            <a:lvl5pPr marL="1797685" indent="0">
              <a:buNone/>
              <a:defRPr sz="1375"/>
            </a:lvl5pPr>
            <a:lvl6pPr marL="2247265" indent="0">
              <a:buNone/>
              <a:defRPr sz="1375"/>
            </a:lvl6pPr>
            <a:lvl7pPr marL="2696845" indent="0">
              <a:buNone/>
              <a:defRPr sz="1375"/>
            </a:lvl7pPr>
            <a:lvl8pPr marL="3146425" indent="0">
              <a:buNone/>
              <a:defRPr sz="1375"/>
            </a:lvl8pPr>
            <a:lvl9pPr marL="359600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1457" y="360405"/>
            <a:ext cx="2594719" cy="573669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301" y="360405"/>
            <a:ext cx="7633738" cy="57366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1948" y="1802019"/>
            <a:ext cx="5114228" cy="20715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1948" y="4023988"/>
            <a:ext cx="5114228" cy="2073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>
            <a:fillRect/>
          </a:stretch>
        </p:blipFill>
        <p:spPr>
          <a:xfrm>
            <a:off x="0" y="-11774"/>
            <a:ext cx="12016627" cy="6855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880804" y="584124"/>
            <a:ext cx="276642" cy="198231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3059" y="1164335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55098" y="-142931"/>
            <a:ext cx="398938" cy="28586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1896" y="381432"/>
            <a:ext cx="885724" cy="634673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232978" y="1018533"/>
            <a:ext cx="400090" cy="286688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2944" y="-100930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60950" y="141608"/>
            <a:ext cx="658765" cy="472044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04809" y="10884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050912" y="142406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864243" y="189512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>
            <a:fillRect/>
          </a:stretch>
        </p:blipFill>
        <p:spPr bwMode="auto">
          <a:xfrm>
            <a:off x="-170013" y="5112986"/>
            <a:ext cx="12621419" cy="173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9" y="5533774"/>
            <a:ext cx="12203263" cy="1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834910" y="448125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>
            <a:fillRect/>
          </a:stretch>
        </p:blipFill>
        <p:spPr>
          <a:xfrm>
            <a:off x="-17882" y="0"/>
            <a:ext cx="12042249" cy="67691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821631" y="-241709"/>
            <a:ext cx="674640" cy="483419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9983112" y="282557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479696" y="689440"/>
            <a:ext cx="507620" cy="363740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465270" y="113920"/>
            <a:ext cx="623114" cy="446498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496328" y="-141865"/>
            <a:ext cx="507620" cy="363740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801501" y="-245740"/>
            <a:ext cx="1183859" cy="848304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3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5"/>
            </a:lvl1pPr>
            <a:lvl2pPr>
              <a:defRPr sz="2370"/>
            </a:lvl2pPr>
            <a:lvl3pPr>
              <a:defRPr sz="1975"/>
            </a:lvl3pPr>
            <a:lvl4pPr>
              <a:defRPr sz="1775"/>
            </a:lvl4pPr>
            <a:lvl5pPr>
              <a:defRPr sz="1775"/>
            </a:lvl5pPr>
            <a:lvl6pPr>
              <a:defRPr sz="1775"/>
            </a:lvl6pPr>
            <a:lvl7pPr>
              <a:defRPr sz="1775"/>
            </a:lvl7pPr>
            <a:lvl8pPr>
              <a:defRPr sz="1775"/>
            </a:lvl8pPr>
            <a:lvl9pPr>
              <a:defRPr sz="17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5"/>
            </a:lvl1pPr>
            <a:lvl2pPr>
              <a:defRPr sz="2370"/>
            </a:lvl2pPr>
            <a:lvl3pPr>
              <a:defRPr sz="1975"/>
            </a:lvl3pPr>
            <a:lvl4pPr>
              <a:defRPr sz="1775"/>
            </a:lvl4pPr>
            <a:lvl5pPr>
              <a:defRPr sz="1775"/>
            </a:lvl5pPr>
            <a:lvl6pPr>
              <a:defRPr sz="1775"/>
            </a:lvl6pPr>
            <a:lvl7pPr>
              <a:defRPr sz="1775"/>
            </a:lvl7pPr>
            <a:lvl8pPr>
              <a:defRPr sz="1775"/>
            </a:lvl8pPr>
            <a:lvl9pPr>
              <a:defRPr sz="17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5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5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60"/>
            </a:lvl1pPr>
            <a:lvl2pPr>
              <a:defRPr sz="2765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0"/>
            </a:lvl1pPr>
            <a:lvl2pPr marL="451485" indent="0">
              <a:buNone/>
              <a:defRPr sz="1185"/>
            </a:lvl2pPr>
            <a:lvl3pPr marL="902335" indent="0">
              <a:buNone/>
              <a:defRPr sz="985"/>
            </a:lvl3pPr>
            <a:lvl4pPr marL="1353820" indent="0">
              <a:buNone/>
              <a:defRPr sz="890"/>
            </a:lvl4pPr>
            <a:lvl5pPr marL="1805305" indent="0">
              <a:buNone/>
              <a:defRPr sz="890"/>
            </a:lvl5pPr>
            <a:lvl6pPr marL="2256155" indent="0">
              <a:buNone/>
              <a:defRPr sz="890"/>
            </a:lvl6pPr>
            <a:lvl7pPr marL="2707640" indent="0">
              <a:buNone/>
              <a:defRPr sz="890"/>
            </a:lvl7pPr>
            <a:lvl8pPr marL="3158490" indent="0">
              <a:buNone/>
              <a:defRPr sz="890"/>
            </a:lvl8pPr>
            <a:lvl9pPr marL="3609975" indent="0">
              <a:buNone/>
              <a:defRPr sz="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60"/>
            </a:lvl1pPr>
            <a:lvl2pPr marL="451485" indent="0">
              <a:buNone/>
              <a:defRPr sz="2765"/>
            </a:lvl2pPr>
            <a:lvl3pPr marL="902335" indent="0">
              <a:buNone/>
              <a:defRPr sz="2370"/>
            </a:lvl3pPr>
            <a:lvl4pPr marL="1353820" indent="0">
              <a:buNone/>
              <a:defRPr sz="1975"/>
            </a:lvl4pPr>
            <a:lvl5pPr marL="1805305" indent="0">
              <a:buNone/>
              <a:defRPr sz="1975"/>
            </a:lvl5pPr>
            <a:lvl6pPr marL="2256155" indent="0">
              <a:buNone/>
              <a:defRPr sz="1975"/>
            </a:lvl6pPr>
            <a:lvl7pPr marL="2707640" indent="0">
              <a:buNone/>
              <a:defRPr sz="1975"/>
            </a:lvl7pPr>
            <a:lvl8pPr marL="3158490" indent="0">
              <a:buNone/>
              <a:defRPr sz="1975"/>
            </a:lvl8pPr>
            <a:lvl9pPr marL="3609975" indent="0">
              <a:buNone/>
              <a:defRPr sz="19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0"/>
            </a:lvl1pPr>
            <a:lvl2pPr marL="451485" indent="0">
              <a:buNone/>
              <a:defRPr sz="1185"/>
            </a:lvl2pPr>
            <a:lvl3pPr marL="902335" indent="0">
              <a:buNone/>
              <a:defRPr sz="985"/>
            </a:lvl3pPr>
            <a:lvl4pPr marL="1353820" indent="0">
              <a:buNone/>
              <a:defRPr sz="890"/>
            </a:lvl4pPr>
            <a:lvl5pPr marL="1805305" indent="0">
              <a:buNone/>
              <a:defRPr sz="890"/>
            </a:lvl5pPr>
            <a:lvl6pPr marL="2256155" indent="0">
              <a:buNone/>
              <a:defRPr sz="890"/>
            </a:lvl6pPr>
            <a:lvl7pPr marL="2707640" indent="0">
              <a:buNone/>
              <a:defRPr sz="890"/>
            </a:lvl7pPr>
            <a:lvl8pPr marL="3158490" indent="0">
              <a:buNone/>
              <a:defRPr sz="890"/>
            </a:lvl8pPr>
            <a:lvl9pPr marL="3609975" indent="0">
              <a:buNone/>
              <a:defRPr sz="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5"/>
            </a:lvl1pPr>
            <a:lvl2pPr>
              <a:defRPr sz="2370"/>
            </a:lvl2pPr>
            <a:lvl3pPr>
              <a:defRPr sz="1975"/>
            </a:lvl3pPr>
            <a:lvl4pPr>
              <a:defRPr sz="1775"/>
            </a:lvl4pPr>
            <a:lvl5pPr>
              <a:defRPr sz="1775"/>
            </a:lvl5pPr>
            <a:lvl6pPr>
              <a:defRPr sz="1775"/>
            </a:lvl6pPr>
            <a:lvl7pPr>
              <a:defRPr sz="1775"/>
            </a:lvl7pPr>
            <a:lvl8pPr>
              <a:defRPr sz="1775"/>
            </a:lvl8pPr>
            <a:lvl9pPr>
              <a:defRPr sz="17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5"/>
            </a:lvl1pPr>
            <a:lvl2pPr>
              <a:defRPr sz="2370"/>
            </a:lvl2pPr>
            <a:lvl3pPr>
              <a:defRPr sz="1975"/>
            </a:lvl3pPr>
            <a:lvl4pPr>
              <a:defRPr sz="1775"/>
            </a:lvl4pPr>
            <a:lvl5pPr>
              <a:defRPr sz="1775"/>
            </a:lvl5pPr>
            <a:lvl6pPr>
              <a:defRPr sz="1775"/>
            </a:lvl6pPr>
            <a:lvl7pPr>
              <a:defRPr sz="1775"/>
            </a:lvl7pPr>
            <a:lvl8pPr>
              <a:defRPr sz="1775"/>
            </a:lvl8pPr>
            <a:lvl9pPr>
              <a:defRPr sz="17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5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5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60"/>
            </a:lvl1pPr>
            <a:lvl2pPr>
              <a:defRPr sz="2765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0"/>
            </a:lvl1pPr>
            <a:lvl2pPr marL="451485" indent="0">
              <a:buNone/>
              <a:defRPr sz="1185"/>
            </a:lvl2pPr>
            <a:lvl3pPr marL="902335" indent="0">
              <a:buNone/>
              <a:defRPr sz="985"/>
            </a:lvl3pPr>
            <a:lvl4pPr marL="1353820" indent="0">
              <a:buNone/>
              <a:defRPr sz="890"/>
            </a:lvl4pPr>
            <a:lvl5pPr marL="1805305" indent="0">
              <a:buNone/>
              <a:defRPr sz="890"/>
            </a:lvl5pPr>
            <a:lvl6pPr marL="2256155" indent="0">
              <a:buNone/>
              <a:defRPr sz="890"/>
            </a:lvl6pPr>
            <a:lvl7pPr marL="2707640" indent="0">
              <a:buNone/>
              <a:defRPr sz="890"/>
            </a:lvl7pPr>
            <a:lvl8pPr marL="3158490" indent="0">
              <a:buNone/>
              <a:defRPr sz="890"/>
            </a:lvl8pPr>
            <a:lvl9pPr marL="3609975" indent="0">
              <a:buNone/>
              <a:defRPr sz="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60"/>
            </a:lvl1pPr>
            <a:lvl2pPr marL="451485" indent="0">
              <a:buNone/>
              <a:defRPr sz="2765"/>
            </a:lvl2pPr>
            <a:lvl3pPr marL="902335" indent="0">
              <a:buNone/>
              <a:defRPr sz="2370"/>
            </a:lvl3pPr>
            <a:lvl4pPr marL="1353820" indent="0">
              <a:buNone/>
              <a:defRPr sz="1975"/>
            </a:lvl4pPr>
            <a:lvl5pPr marL="1805305" indent="0">
              <a:buNone/>
              <a:defRPr sz="1975"/>
            </a:lvl5pPr>
            <a:lvl6pPr marL="2256155" indent="0">
              <a:buNone/>
              <a:defRPr sz="1975"/>
            </a:lvl6pPr>
            <a:lvl7pPr marL="2707640" indent="0">
              <a:buNone/>
              <a:defRPr sz="1975"/>
            </a:lvl7pPr>
            <a:lvl8pPr marL="3158490" indent="0">
              <a:buNone/>
              <a:defRPr sz="1975"/>
            </a:lvl8pPr>
            <a:lvl9pPr marL="3609975" indent="0">
              <a:buNone/>
              <a:defRPr sz="19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0"/>
            </a:lvl1pPr>
            <a:lvl2pPr marL="451485" indent="0">
              <a:buNone/>
              <a:defRPr sz="1185"/>
            </a:lvl2pPr>
            <a:lvl3pPr marL="902335" indent="0">
              <a:buNone/>
              <a:defRPr sz="985"/>
            </a:lvl3pPr>
            <a:lvl4pPr marL="1353820" indent="0">
              <a:buNone/>
              <a:defRPr sz="890"/>
            </a:lvl4pPr>
            <a:lvl5pPr marL="1805305" indent="0">
              <a:buNone/>
              <a:defRPr sz="890"/>
            </a:lvl5pPr>
            <a:lvl6pPr marL="2256155" indent="0">
              <a:buNone/>
              <a:defRPr sz="890"/>
            </a:lvl6pPr>
            <a:lvl7pPr marL="2707640" indent="0">
              <a:buNone/>
              <a:defRPr sz="890"/>
            </a:lvl7pPr>
            <a:lvl8pPr marL="3158490" indent="0">
              <a:buNone/>
              <a:defRPr sz="890"/>
            </a:lvl8pPr>
            <a:lvl9pPr marL="3609975" indent="0">
              <a:buNone/>
              <a:defRPr sz="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156" y="1107814"/>
            <a:ext cx="9024938" cy="235665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70"/>
            </a:lvl1pPr>
            <a:lvl2pPr marL="451485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820" indent="0" algn="ctr">
              <a:buNone/>
              <a:defRPr sz="1580"/>
            </a:lvl4pPr>
            <a:lvl5pPr marL="1805305" indent="0" algn="ctr">
              <a:buNone/>
              <a:defRPr sz="1580"/>
            </a:lvl5pPr>
            <a:lvl6pPr marL="2256155" indent="0" algn="ctr">
              <a:buNone/>
              <a:defRPr sz="1580"/>
            </a:lvl6pPr>
            <a:lvl7pPr marL="2707640" indent="0" algn="ctr">
              <a:buNone/>
              <a:defRPr sz="1580"/>
            </a:lvl7pPr>
            <a:lvl8pPr marL="3158490" indent="0" algn="ctr">
              <a:buNone/>
              <a:defRPr sz="1580"/>
            </a:lvl8pPr>
            <a:lvl9pPr marL="360997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5"/>
            <a:ext cx="10378678" cy="281575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1"/>
            <a:ext cx="10378678" cy="1480740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1pPr>
            <a:lvl2pPr marL="451485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8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53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615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764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849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997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2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4" y="1659370"/>
            <a:ext cx="5090628" cy="81323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4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85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820" indent="0">
              <a:buNone/>
              <a:defRPr sz="1580" b="1"/>
            </a:lvl4pPr>
            <a:lvl5pPr marL="1805305" indent="0">
              <a:buNone/>
              <a:defRPr sz="1580" b="1"/>
            </a:lvl5pPr>
            <a:lvl6pPr marL="2256155" indent="0">
              <a:buNone/>
              <a:defRPr sz="1580" b="1"/>
            </a:lvl6pPr>
            <a:lvl7pPr marL="2707640" indent="0">
              <a:buNone/>
              <a:defRPr sz="1580" b="1"/>
            </a:lvl7pPr>
            <a:lvl8pPr marL="3158490" indent="0">
              <a:buNone/>
              <a:defRPr sz="1580" b="1"/>
            </a:lvl8pPr>
            <a:lvl9pPr marL="3609975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>
              <a:defRPr sz="3160"/>
            </a:lvl1pPr>
            <a:lvl2pPr>
              <a:defRPr sz="2765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580"/>
            </a:lvl1pPr>
            <a:lvl2pPr marL="451485" indent="0">
              <a:buNone/>
              <a:defRPr sz="1380"/>
            </a:lvl2pPr>
            <a:lvl3pPr marL="902335" indent="0">
              <a:buNone/>
              <a:defRPr sz="1185"/>
            </a:lvl3pPr>
            <a:lvl4pPr marL="1353820" indent="0">
              <a:buNone/>
              <a:defRPr sz="985"/>
            </a:lvl4pPr>
            <a:lvl5pPr marL="1805305" indent="0">
              <a:buNone/>
              <a:defRPr sz="985"/>
            </a:lvl5pPr>
            <a:lvl6pPr marL="2256155" indent="0">
              <a:buNone/>
              <a:defRPr sz="985"/>
            </a:lvl6pPr>
            <a:lvl7pPr marL="2707640" indent="0">
              <a:buNone/>
              <a:defRPr sz="985"/>
            </a:lvl7pPr>
            <a:lvl8pPr marL="3158490" indent="0">
              <a:buNone/>
              <a:defRPr sz="985"/>
            </a:lvl8pPr>
            <a:lvl9pPr marL="3609975" indent="0">
              <a:buNone/>
              <a:defRPr sz="9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 marL="0" indent="0">
              <a:buNone/>
              <a:defRPr sz="3160"/>
            </a:lvl1pPr>
            <a:lvl2pPr marL="451485" indent="0">
              <a:buNone/>
              <a:defRPr sz="2765"/>
            </a:lvl2pPr>
            <a:lvl3pPr marL="902335" indent="0">
              <a:buNone/>
              <a:defRPr sz="2370"/>
            </a:lvl3pPr>
            <a:lvl4pPr marL="1353820" indent="0">
              <a:buNone/>
              <a:defRPr sz="1975"/>
            </a:lvl4pPr>
            <a:lvl5pPr marL="1805305" indent="0">
              <a:buNone/>
              <a:defRPr sz="1975"/>
            </a:lvl5pPr>
            <a:lvl6pPr marL="2256155" indent="0">
              <a:buNone/>
              <a:defRPr sz="1975"/>
            </a:lvl6pPr>
            <a:lvl7pPr marL="2707640" indent="0">
              <a:buNone/>
              <a:defRPr sz="1975"/>
            </a:lvl7pPr>
            <a:lvl8pPr marL="3158490" indent="0">
              <a:buNone/>
              <a:defRPr sz="1975"/>
            </a:lvl8pPr>
            <a:lvl9pPr marL="3609975" indent="0">
              <a:buNone/>
              <a:defRPr sz="19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580"/>
            </a:lvl1pPr>
            <a:lvl2pPr marL="451485" indent="0">
              <a:buNone/>
              <a:defRPr sz="1380"/>
            </a:lvl2pPr>
            <a:lvl3pPr marL="902335" indent="0">
              <a:buNone/>
              <a:defRPr sz="1185"/>
            </a:lvl3pPr>
            <a:lvl4pPr marL="1353820" indent="0">
              <a:buNone/>
              <a:defRPr sz="985"/>
            </a:lvl4pPr>
            <a:lvl5pPr marL="1805305" indent="0">
              <a:buNone/>
              <a:defRPr sz="985"/>
            </a:lvl5pPr>
            <a:lvl6pPr marL="2256155" indent="0">
              <a:buNone/>
              <a:defRPr sz="985"/>
            </a:lvl6pPr>
            <a:lvl7pPr marL="2707640" indent="0">
              <a:buNone/>
              <a:defRPr sz="985"/>
            </a:lvl7pPr>
            <a:lvl8pPr marL="3158490" indent="0">
              <a:buNone/>
              <a:defRPr sz="985"/>
            </a:lvl8pPr>
            <a:lvl9pPr marL="3609975" indent="0">
              <a:buNone/>
              <a:defRPr sz="9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4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6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60"/>
            </a:lvl1pPr>
            <a:lvl2pPr>
              <a:defRPr sz="2765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80"/>
            </a:lvl1pPr>
            <a:lvl2pPr marL="451485" indent="0">
              <a:buNone/>
              <a:defRPr sz="1380"/>
            </a:lvl2pPr>
            <a:lvl3pPr marL="902335" indent="0">
              <a:buNone/>
              <a:defRPr sz="1185"/>
            </a:lvl3pPr>
            <a:lvl4pPr marL="1353820" indent="0">
              <a:buNone/>
              <a:defRPr sz="985"/>
            </a:lvl4pPr>
            <a:lvl5pPr marL="1805305" indent="0">
              <a:buNone/>
              <a:defRPr sz="985"/>
            </a:lvl5pPr>
            <a:lvl6pPr marL="2256155" indent="0">
              <a:buNone/>
              <a:defRPr sz="985"/>
            </a:lvl6pPr>
            <a:lvl7pPr marL="2707640" indent="0">
              <a:buNone/>
              <a:defRPr sz="985"/>
            </a:lvl7pPr>
            <a:lvl8pPr marL="3158490" indent="0">
              <a:buNone/>
              <a:defRPr sz="985"/>
            </a:lvl8pPr>
            <a:lvl9pPr marL="360997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60"/>
            </a:lvl1pPr>
            <a:lvl2pPr marL="451485" indent="0">
              <a:buNone/>
              <a:defRPr sz="2765"/>
            </a:lvl2pPr>
            <a:lvl3pPr marL="902335" indent="0">
              <a:buNone/>
              <a:defRPr sz="2370"/>
            </a:lvl3pPr>
            <a:lvl4pPr marL="1353820" indent="0">
              <a:buNone/>
              <a:defRPr sz="1975"/>
            </a:lvl4pPr>
            <a:lvl5pPr marL="1805305" indent="0">
              <a:buNone/>
              <a:defRPr sz="1975"/>
            </a:lvl5pPr>
            <a:lvl6pPr marL="2256155" indent="0">
              <a:buNone/>
              <a:defRPr sz="1975"/>
            </a:lvl6pPr>
            <a:lvl7pPr marL="2707640" indent="0">
              <a:buNone/>
              <a:defRPr sz="1975"/>
            </a:lvl7pPr>
            <a:lvl8pPr marL="3158490" indent="0">
              <a:buNone/>
              <a:defRPr sz="1975"/>
            </a:lvl8pPr>
            <a:lvl9pPr marL="360997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80"/>
            </a:lvl1pPr>
            <a:lvl2pPr marL="451485" indent="0">
              <a:buNone/>
              <a:defRPr sz="1380"/>
            </a:lvl2pPr>
            <a:lvl3pPr marL="902335" indent="0">
              <a:buNone/>
              <a:defRPr sz="1185"/>
            </a:lvl3pPr>
            <a:lvl4pPr marL="1353820" indent="0">
              <a:buNone/>
              <a:defRPr sz="985"/>
            </a:lvl4pPr>
            <a:lvl5pPr marL="1805305" indent="0">
              <a:buNone/>
              <a:defRPr sz="985"/>
            </a:lvl5pPr>
            <a:lvl6pPr marL="2256155" indent="0">
              <a:buNone/>
              <a:defRPr sz="985"/>
            </a:lvl6pPr>
            <a:lvl7pPr marL="2707640" indent="0">
              <a:buNone/>
              <a:defRPr sz="985"/>
            </a:lvl7pPr>
            <a:lvl8pPr marL="3158490" indent="0">
              <a:buNone/>
              <a:defRPr sz="985"/>
            </a:lvl8pPr>
            <a:lvl9pPr marL="360997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2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7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21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306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455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540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14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8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53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764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849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997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485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485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2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7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21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306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455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540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14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8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53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764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849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997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" y="1135"/>
            <a:ext cx="12030972" cy="676683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Click="0" advTm="0">
    <p:random/>
  </p:transition>
  <p:hf sldNum="0" hdr="0"/>
  <p:txStyles>
    <p:titleStyle>
      <a:lvl1pPr marL="0" lvl="0" indent="0" algn="ctr" defTabSz="10718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320" lvl="0" indent="-401320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1220" lvl="1" indent="-33591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850" lvl="2" indent="-26733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790" lvl="3" indent="-26860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095" lvl="4" indent="-26733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15" lvl="5" indent="-16319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2805" lvl="6" indent="-16319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830" lvl="7" indent="-16319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220" lvl="8" indent="-163195" algn="l" defTabSz="1071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390" lvl="1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415" lvl="2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05" lvl="3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195" lvl="4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220" lvl="5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610" lvl="6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635" lvl="7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3025" lvl="8" indent="0" algn="l" defTabSz="6534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xStyles>
    <p:titleStyle>
      <a:lvl1pPr algn="ctr" defTabSz="902335" rtl="0" eaLnBrk="1" latinLnBrk="0" hangingPunct="1"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55" indent="-33845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0" kern="1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1940" algn="l" defTabSz="902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839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57924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73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21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3306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38455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3540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14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8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53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764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849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997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xStyles>
    <p:titleStyle>
      <a:lvl1pPr algn="ctr" defTabSz="902335" rtl="0" eaLnBrk="1" latinLnBrk="0" hangingPunct="1"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55" indent="-33845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0" kern="1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1940" algn="l" defTabSz="902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839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57924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73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21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3306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38455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3540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14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8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53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764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849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997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335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xStyles>
    <p:titleStyle>
      <a:lvl1pPr algn="ctr" defTabSz="902335" rtl="0" eaLnBrk="1" latinLnBrk="0" hangingPunct="1"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55" indent="-33845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0" kern="1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1940" algn="l" defTabSz="902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839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57924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73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21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33065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38455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35400" indent="-225425" algn="l" defTabSz="902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14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8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53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764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849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997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2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3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F87A-FD0A-4270-8FEF-324303D641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3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3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0ABF-F752-44D0-9DE9-B3313C5807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2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7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21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306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455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540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14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8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53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764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849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997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5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图片 28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3249" cy="6796129"/>
          </a:xfrm>
          <a:prstGeom prst="rect">
            <a:avLst/>
          </a:prstGeom>
        </p:spPr>
      </p:pic>
      <p:grpSp>
        <p:nvGrpSpPr>
          <p:cNvPr id="132" name="组合 131"/>
          <p:cNvGrpSpPr/>
          <p:nvPr/>
        </p:nvGrpSpPr>
        <p:grpSpPr>
          <a:xfrm rot="1294943" flipH="1">
            <a:off x="9304960" y="217497"/>
            <a:ext cx="497889" cy="47566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224523" y="266248"/>
            <a:ext cx="494103" cy="472044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997595" y="297107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10068749" y="1202305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744519" y="797992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371387" y="1086428"/>
            <a:ext cx="696588" cy="6654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9631254" y="1750371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8" y="-265611"/>
            <a:ext cx="4323288" cy="2149149"/>
          </a:xfrm>
          <a:prstGeom prst="rect">
            <a:avLst/>
          </a:prstGeom>
          <a:noFill/>
        </p:spPr>
      </p:pic>
      <p:grpSp>
        <p:nvGrpSpPr>
          <p:cNvPr id="320" name="组合 319"/>
          <p:cNvGrpSpPr/>
          <p:nvPr/>
        </p:nvGrpSpPr>
        <p:grpSpPr>
          <a:xfrm rot="20591276" flipH="1">
            <a:off x="1569487" y="287407"/>
            <a:ext cx="590974" cy="56459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256461" y="184543"/>
            <a:ext cx="380738" cy="363740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73" y="3399295"/>
            <a:ext cx="4941364" cy="2826460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2628164" y="952094"/>
            <a:ext cx="541493" cy="517319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35"/>
              <a:endParaRPr lang="zh-CN" altLang="en-US" sz="1775">
                <a:solidFill>
                  <a:prstClr val="white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8362086" y="1175667"/>
            <a:ext cx="1591363" cy="1569212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335"/>
            <a:r>
              <a:rPr lang="en-US" altLang="zh-CN" sz="1775" dirty="0">
                <a:solidFill>
                  <a:srgbClr val="FFFFFF"/>
                </a:solidFill>
                <a:latin typeface="Times New Roman" panose="02020603050405020304"/>
                <a:ea typeface="Microsoft YaHei" panose="020B0503020204020204" charset="-122"/>
              </a:rPr>
              <a:t>           </a:t>
            </a:r>
            <a:endParaRPr lang="zh-CN" altLang="en-US" sz="1775" dirty="0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8902992" y="1735452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335"/>
            <a:r>
              <a:rPr lang="en-US" altLang="zh-CN" sz="1775" dirty="0">
                <a:solidFill>
                  <a:srgbClr val="FFFFFF"/>
                </a:solidFill>
                <a:latin typeface="Times New Roman" panose="02020603050405020304"/>
                <a:ea typeface="Microsoft YaHei" panose="020B0503020204020204" charset="-122"/>
              </a:rPr>
              <a:t>           </a:t>
            </a:r>
            <a:endParaRPr lang="zh-CN" altLang="en-US" sz="1775" dirty="0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807818" y="1904048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335"/>
            <a:r>
              <a:rPr lang="en-US" altLang="zh-CN" sz="1775" dirty="0">
                <a:solidFill>
                  <a:srgbClr val="FFFFFF"/>
                </a:solidFill>
                <a:latin typeface="Times New Roman" panose="02020603050405020304"/>
                <a:ea typeface="Microsoft YaHei" panose="020B0503020204020204" charset="-122"/>
              </a:rPr>
              <a:t>           </a:t>
            </a:r>
            <a:endParaRPr lang="zh-CN" altLang="en-US" sz="1775" dirty="0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1573" y="1501736"/>
            <a:ext cx="7904221" cy="184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0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7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0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 MÖØNG CAÙC CON ÑEÁN VÔÙI TIEÁT TIEÁNG VIEÄT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6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993" y="2190416"/>
            <a:ext cx="4655244" cy="3483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184" y="4104630"/>
            <a:ext cx="3131091" cy="2830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53" y="0"/>
            <a:ext cx="8311839" cy="6805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9" y="360214"/>
            <a:ext cx="3596699" cy="3197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215441" y="2131649"/>
            <a:ext cx="5507929" cy="3601311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5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VBT/16-17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t="19268" b="46937"/>
          <a:stretch>
            <a:fillRect/>
          </a:stretch>
        </p:blipFill>
        <p:spPr>
          <a:xfrm>
            <a:off x="505337" y="607185"/>
            <a:ext cx="11022575" cy="58587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20474" y="108239"/>
            <a:ext cx="1203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Veõ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ñöôøng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thoû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meï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veà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nhaø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Ñoïc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caùc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chöõ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xuaát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hieän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treân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ñöôøng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ñi</a:t>
            </a:r>
            <a:endParaRPr lang="en-US" sz="24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985" y="6192862"/>
            <a:ext cx="7128792" cy="41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4195" y="72390"/>
            <a:ext cx="11017250" cy="575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4375" y="648335"/>
            <a:ext cx="1800225" cy="20161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81085" y="4752975"/>
            <a:ext cx="1800225" cy="19151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95370" y="2159000"/>
            <a:ext cx="6540500" cy="3345180"/>
          </a:xfrm>
          <a:custGeom>
            <a:avLst/>
            <a:gdLst>
              <a:gd name="connisteX0" fmla="*/ 470944 w 6540274"/>
              <a:gd name="connsiteY0" fmla="*/ 0 h 3345053"/>
              <a:gd name="connisteX1" fmla="*/ 1610134 w 6540274"/>
              <a:gd name="connsiteY1" fmla="*/ 138430 h 3345053"/>
              <a:gd name="connisteX2" fmla="*/ 1716814 w 6540274"/>
              <a:gd name="connsiteY2" fmla="*/ 511175 h 3345053"/>
              <a:gd name="connisteX3" fmla="*/ 1610134 w 6540274"/>
              <a:gd name="connsiteY3" fmla="*/ 1086485 h 3345053"/>
              <a:gd name="connisteX4" fmla="*/ 1311684 w 6540274"/>
              <a:gd name="connsiteY4" fmla="*/ 1267460 h 3345053"/>
              <a:gd name="connisteX5" fmla="*/ 545239 w 6540274"/>
              <a:gd name="connsiteY5" fmla="*/ 1480185 h 3345053"/>
              <a:gd name="connisteX6" fmla="*/ 215039 w 6540274"/>
              <a:gd name="connsiteY6" fmla="*/ 1533525 h 3345053"/>
              <a:gd name="connisteX7" fmla="*/ 119154 w 6540274"/>
              <a:gd name="connsiteY7" fmla="*/ 1533525 h 3345053"/>
              <a:gd name="connisteX8" fmla="*/ 55654 w 6540274"/>
              <a:gd name="connsiteY8" fmla="*/ 1544320 h 3345053"/>
              <a:gd name="connisteX9" fmla="*/ 2314 w 6540274"/>
              <a:gd name="connsiteY9" fmla="*/ 1597660 h 3345053"/>
              <a:gd name="connisteX10" fmla="*/ 34064 w 6540274"/>
              <a:gd name="connsiteY10" fmla="*/ 1736090 h 3345053"/>
              <a:gd name="connisteX11" fmla="*/ 194084 w 6540274"/>
              <a:gd name="connsiteY11" fmla="*/ 1895475 h 3345053"/>
              <a:gd name="connisteX12" fmla="*/ 417604 w 6540274"/>
              <a:gd name="connsiteY12" fmla="*/ 2279015 h 3345053"/>
              <a:gd name="connisteX13" fmla="*/ 427764 w 6540274"/>
              <a:gd name="connsiteY13" fmla="*/ 2811780 h 3345053"/>
              <a:gd name="connisteX14" fmla="*/ 545239 w 6540274"/>
              <a:gd name="connsiteY14" fmla="*/ 3088640 h 3345053"/>
              <a:gd name="connisteX15" fmla="*/ 875439 w 6540274"/>
              <a:gd name="connsiteY15" fmla="*/ 3280410 h 3345053"/>
              <a:gd name="connisteX16" fmla="*/ 1194844 w 6540274"/>
              <a:gd name="connsiteY16" fmla="*/ 3088640 h 3345053"/>
              <a:gd name="connisteX17" fmla="*/ 1460909 w 6540274"/>
              <a:gd name="connsiteY17" fmla="*/ 3013710 h 3345053"/>
              <a:gd name="connisteX18" fmla="*/ 1929539 w 6540274"/>
              <a:gd name="connsiteY18" fmla="*/ 3194685 h 3345053"/>
              <a:gd name="connisteX19" fmla="*/ 2610894 w 6540274"/>
              <a:gd name="connsiteY19" fmla="*/ 3343910 h 3345053"/>
              <a:gd name="connisteX20" fmla="*/ 3005229 w 6540274"/>
              <a:gd name="connsiteY20" fmla="*/ 3131185 h 3345053"/>
              <a:gd name="connisteX21" fmla="*/ 3420519 w 6540274"/>
              <a:gd name="connsiteY21" fmla="*/ 2747645 h 3345053"/>
              <a:gd name="connisteX22" fmla="*/ 3985034 w 6540274"/>
              <a:gd name="connsiteY22" fmla="*/ 2779395 h 3345053"/>
              <a:gd name="connisteX23" fmla="*/ 4687344 w 6540274"/>
              <a:gd name="connsiteY23" fmla="*/ 2832735 h 3345053"/>
              <a:gd name="connisteX24" fmla="*/ 5347744 w 6540274"/>
              <a:gd name="connsiteY24" fmla="*/ 2502535 h 3345053"/>
              <a:gd name="connisteX25" fmla="*/ 5923054 w 6540274"/>
              <a:gd name="connsiteY25" fmla="*/ 2481580 h 3345053"/>
              <a:gd name="connisteX26" fmla="*/ 6540274 w 6540274"/>
              <a:gd name="connsiteY26" fmla="*/ 2715895 h 334505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</a:cxnLst>
            <a:rect l="l" t="t" r="r" b="b"/>
            <a:pathLst>
              <a:path w="6540274" h="3345053">
                <a:moveTo>
                  <a:pt x="470944" y="0"/>
                </a:moveTo>
                <a:cubicBezTo>
                  <a:pt x="696369" y="20320"/>
                  <a:pt x="1361214" y="36195"/>
                  <a:pt x="1610134" y="138430"/>
                </a:cubicBezTo>
                <a:cubicBezTo>
                  <a:pt x="1859054" y="240665"/>
                  <a:pt x="1716814" y="321310"/>
                  <a:pt x="1716814" y="511175"/>
                </a:cubicBezTo>
                <a:cubicBezTo>
                  <a:pt x="1716814" y="701040"/>
                  <a:pt x="1691414" y="935355"/>
                  <a:pt x="1610134" y="1086485"/>
                </a:cubicBezTo>
                <a:cubicBezTo>
                  <a:pt x="1528854" y="1237615"/>
                  <a:pt x="1524409" y="1188720"/>
                  <a:pt x="1311684" y="1267460"/>
                </a:cubicBezTo>
                <a:cubicBezTo>
                  <a:pt x="1098959" y="1346200"/>
                  <a:pt x="764314" y="1426845"/>
                  <a:pt x="545239" y="1480185"/>
                </a:cubicBezTo>
                <a:cubicBezTo>
                  <a:pt x="326164" y="1533525"/>
                  <a:pt x="300129" y="1522730"/>
                  <a:pt x="215039" y="1533525"/>
                </a:cubicBezTo>
                <a:cubicBezTo>
                  <a:pt x="129949" y="1544320"/>
                  <a:pt x="150904" y="1531620"/>
                  <a:pt x="119154" y="1533525"/>
                </a:cubicBezTo>
                <a:cubicBezTo>
                  <a:pt x="87404" y="1535430"/>
                  <a:pt x="79149" y="1531620"/>
                  <a:pt x="55654" y="1544320"/>
                </a:cubicBezTo>
                <a:cubicBezTo>
                  <a:pt x="32159" y="1557020"/>
                  <a:pt x="6759" y="1559560"/>
                  <a:pt x="2314" y="1597660"/>
                </a:cubicBezTo>
                <a:cubicBezTo>
                  <a:pt x="-2131" y="1635760"/>
                  <a:pt x="-4036" y="1676400"/>
                  <a:pt x="34064" y="1736090"/>
                </a:cubicBezTo>
                <a:cubicBezTo>
                  <a:pt x="72164" y="1795780"/>
                  <a:pt x="117249" y="1786890"/>
                  <a:pt x="194084" y="1895475"/>
                </a:cubicBezTo>
                <a:cubicBezTo>
                  <a:pt x="270919" y="2004060"/>
                  <a:pt x="370614" y="2095500"/>
                  <a:pt x="417604" y="2279015"/>
                </a:cubicBezTo>
                <a:cubicBezTo>
                  <a:pt x="464594" y="2462530"/>
                  <a:pt x="402364" y="2649855"/>
                  <a:pt x="427764" y="2811780"/>
                </a:cubicBezTo>
                <a:cubicBezTo>
                  <a:pt x="453164" y="2973705"/>
                  <a:pt x="455704" y="2994660"/>
                  <a:pt x="545239" y="3088640"/>
                </a:cubicBezTo>
                <a:cubicBezTo>
                  <a:pt x="634774" y="3182620"/>
                  <a:pt x="745264" y="3280410"/>
                  <a:pt x="875439" y="3280410"/>
                </a:cubicBezTo>
                <a:cubicBezTo>
                  <a:pt x="1005614" y="3280410"/>
                  <a:pt x="1078004" y="3141980"/>
                  <a:pt x="1194844" y="3088640"/>
                </a:cubicBezTo>
                <a:cubicBezTo>
                  <a:pt x="1311684" y="3035300"/>
                  <a:pt x="1314224" y="2992755"/>
                  <a:pt x="1460909" y="3013710"/>
                </a:cubicBezTo>
                <a:cubicBezTo>
                  <a:pt x="1607594" y="3034665"/>
                  <a:pt x="1699669" y="3128645"/>
                  <a:pt x="1929539" y="3194685"/>
                </a:cubicBezTo>
                <a:cubicBezTo>
                  <a:pt x="2159409" y="3260725"/>
                  <a:pt x="2395629" y="3356610"/>
                  <a:pt x="2610894" y="3343910"/>
                </a:cubicBezTo>
                <a:cubicBezTo>
                  <a:pt x="2826159" y="3331210"/>
                  <a:pt x="2843304" y="3250565"/>
                  <a:pt x="3005229" y="3131185"/>
                </a:cubicBezTo>
                <a:cubicBezTo>
                  <a:pt x="3167154" y="3011805"/>
                  <a:pt x="3224304" y="2818130"/>
                  <a:pt x="3420519" y="2747645"/>
                </a:cubicBezTo>
                <a:cubicBezTo>
                  <a:pt x="3616734" y="2677160"/>
                  <a:pt x="3731669" y="2762250"/>
                  <a:pt x="3985034" y="2779395"/>
                </a:cubicBezTo>
                <a:cubicBezTo>
                  <a:pt x="4238399" y="2796540"/>
                  <a:pt x="4414929" y="2887980"/>
                  <a:pt x="4687344" y="2832735"/>
                </a:cubicBezTo>
                <a:cubicBezTo>
                  <a:pt x="4959759" y="2777490"/>
                  <a:pt x="5100729" y="2573020"/>
                  <a:pt x="5347744" y="2502535"/>
                </a:cubicBezTo>
                <a:cubicBezTo>
                  <a:pt x="5594759" y="2432050"/>
                  <a:pt x="5684294" y="2439035"/>
                  <a:pt x="5923054" y="2481580"/>
                </a:cubicBezTo>
                <a:cubicBezTo>
                  <a:pt x="6161814" y="2524125"/>
                  <a:pt x="6428514" y="2668905"/>
                  <a:pt x="6540274" y="27158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80410" y="2265045"/>
            <a:ext cx="1600200" cy="6153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teâ teâ</a:t>
            </a:r>
            <a:endParaRPr lang="vi-VN" altLang="en-US" sz="4000" b="1">
              <a:solidFill>
                <a:srgbClr val="FF0000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8155" y="3888740"/>
            <a:ext cx="2522855" cy="6153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caø chua</a:t>
            </a:r>
            <a:endParaRPr lang="vi-VN" altLang="en-US" sz="4000" b="1">
              <a:solidFill>
                <a:srgbClr val="FF0000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9965" y="4896485"/>
            <a:ext cx="1249045" cy="6153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mía</a:t>
            </a:r>
            <a:endParaRPr lang="vi-VN" altLang="en-US" sz="4000" b="1">
              <a:solidFill>
                <a:srgbClr val="FF0000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68290" y="4680585"/>
            <a:ext cx="1452245" cy="6153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döøa</a:t>
            </a:r>
            <a:endParaRPr lang="vi-VN" altLang="en-US" sz="4000" b="1">
              <a:solidFill>
                <a:srgbClr val="FF0000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72705" y="3888740"/>
            <a:ext cx="1800860" cy="6153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caù treâ</a:t>
            </a:r>
            <a:endParaRPr lang="vi-VN" altLang="en-US" sz="4000" b="1">
              <a:solidFill>
                <a:srgbClr val="FF0000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63175" y="5040630"/>
            <a:ext cx="1294130" cy="6153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nhaø</a:t>
            </a:r>
            <a:endParaRPr lang="vi-VN" altLang="en-US" sz="4000" b="1">
              <a:solidFill>
                <a:srgbClr val="FF0000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12435" y="2880360"/>
            <a:ext cx="2417445" cy="6153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coû laù tre</a:t>
            </a:r>
            <a:endParaRPr lang="vi-VN" altLang="en-US" sz="4000" b="1">
              <a:solidFill>
                <a:srgbClr val="FF0000"/>
              </a:solidFill>
              <a:latin typeface="VNI-Avo" pitchFamily="2" charset="0"/>
              <a:cs typeface="VNI-Avo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bldLvl="0" animBg="1"/>
      <p:bldP spid="14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8" grpId="1" bldLvl="0" animBg="1"/>
      <p:bldP spid="14" grpId="1" bldLvl="0" animBg="1"/>
      <p:bldP spid="9" grpId="1" bldLvl="0" animBg="1"/>
      <p:bldP spid="10" grpId="1" bldLvl="0" animBg="1"/>
      <p:bldP spid="11" grpId="1" bldLvl="0" animBg="1"/>
      <p:bldP spid="12" grpId="1" bldLvl="0" animBg="1"/>
      <p:bldP spid="1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27786" r="12540" b="15963"/>
          <a:stretch>
            <a:fillRect/>
          </a:stretch>
        </p:blipFill>
        <p:spPr bwMode="auto">
          <a:xfrm>
            <a:off x="0" y="21838"/>
            <a:ext cx="12021090" cy="67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44417" y="5598252"/>
            <a:ext cx="1794120" cy="594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464897" y="0"/>
            <a:ext cx="3326268" cy="86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36103" y="6358803"/>
            <a:ext cx="3326268" cy="86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4197" y="2808485"/>
            <a:ext cx="4110260" cy="17281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4017" y="4685527"/>
            <a:ext cx="4110260" cy="17281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28593" y="2344764"/>
            <a:ext cx="4110260" cy="17281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50505" y="4032622"/>
            <a:ext cx="4110260" cy="1220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33565" y="5315254"/>
            <a:ext cx="4923428" cy="1467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96085" y="144145"/>
            <a:ext cx="8142605" cy="2315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5358" r="9101" b="6797"/>
          <a:stretch>
            <a:fillRect/>
          </a:stretch>
        </p:blipFill>
        <p:spPr>
          <a:xfrm>
            <a:off x="2120900" y="-39370"/>
            <a:ext cx="7790815" cy="68484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0910" y="0"/>
            <a:ext cx="7747000" cy="575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27474" r="10080" b="13464"/>
          <a:stretch>
            <a:fillRect/>
          </a:stretch>
        </p:blipFill>
        <p:spPr bwMode="auto">
          <a:xfrm>
            <a:off x="-104055" y="216111"/>
            <a:ext cx="11909170" cy="633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4137" y="5258023"/>
            <a:ext cx="10801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335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ng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521" y="5270797"/>
            <a:ext cx="10801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335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ng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4564" y="5258023"/>
            <a:ext cx="1656184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335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ngh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72930" y="71755"/>
            <a:ext cx="2273300" cy="2223001"/>
            <a:chOff x="3903857" y="20299"/>
            <a:chExt cx="3120880" cy="2701841"/>
          </a:xfrm>
          <a:solidFill>
            <a:srgbClr val="FFFF00"/>
          </a:solidFill>
        </p:grpSpPr>
        <p:sp>
          <p:nvSpPr>
            <p:cNvPr id="7" name="TextBox 6"/>
            <p:cNvSpPr txBox="1"/>
            <p:nvPr/>
          </p:nvSpPr>
          <p:spPr>
            <a:xfrm>
              <a:off x="3903857" y="692330"/>
              <a:ext cx="1979741" cy="13174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vi-VN" sz="1400" b="1" kern="0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4000" b="1" kern="0" dirty="0">
                  <a:solidFill>
                    <a:srgbClr val="FF0000"/>
                  </a:solidFill>
                  <a:latin typeface="HP001 4 hàng" panose="020B0603050302020204" pitchFamily="34" charset="0"/>
                  <a:ea typeface="SimSun" panose="02010600030101010101" pitchFamily="2" charset="-122"/>
                </a:rPr>
                <a:t>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SimSun" panose="02010600030101010101" pitchFamily="2" charset="-122"/>
                </a:rPr>
                <a:t>h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835" y="941724"/>
              <a:ext cx="579902" cy="85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P001 4 hàng" panose="020B0603050302020204" pitchFamily="34" charset="0"/>
                  <a:ea typeface="SimSun" panose="02010600030101010101" pitchFamily="2" charset="-122"/>
                </a:rPr>
                <a:t>ê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52484" y="1863148"/>
              <a:ext cx="562245" cy="85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P001 4 hàng" panose="020B0603050302020204" pitchFamily="34" charset="0"/>
                  <a:ea typeface="SimSun" panose="02010600030101010101" pitchFamily="2" charset="-122"/>
                </a:rPr>
                <a:t>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4827" y="20299"/>
              <a:ext cx="579902" cy="85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P001 4 hàng" panose="020B0603050302020204" pitchFamily="34" charset="0"/>
                  <a:ea typeface="SimSun" panose="02010600030101010101" pitchFamily="2" charset="-122"/>
                </a:rPr>
                <a:t>e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14" name="Straight Connector 13"/>
            <p:cNvCxnSpPr>
              <a:stCxn id="7" idx="3"/>
            </p:cNvCxnSpPr>
            <p:nvPr/>
          </p:nvCxnSpPr>
          <p:spPr>
            <a:xfrm flipV="1">
              <a:off x="5883611" y="545882"/>
              <a:ext cx="590178" cy="804967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11" idx="1"/>
            </p:cNvCxnSpPr>
            <p:nvPr/>
          </p:nvCxnSpPr>
          <p:spPr>
            <a:xfrm>
              <a:off x="5883611" y="1350849"/>
              <a:ext cx="561410" cy="20066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3"/>
              <a:endCxn id="12" idx="1"/>
            </p:cNvCxnSpPr>
            <p:nvPr/>
          </p:nvCxnSpPr>
          <p:spPr>
            <a:xfrm>
              <a:off x="5883611" y="1350849"/>
              <a:ext cx="569255" cy="941572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544195" y="1917065"/>
            <a:ext cx="3744595" cy="3632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23669" y="1443459"/>
            <a:ext cx="2689099" cy="4032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6051" y="1984044"/>
            <a:ext cx="3445396" cy="3411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48385" y="1080135"/>
            <a:ext cx="2026285" cy="575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 bldLvl="0" animBg="1"/>
      <p:bldP spid="21" grpId="1" bldLvl="0" animBg="1"/>
      <p:bldP spid="23" grpId="0" animBg="1"/>
      <p:bldP spid="23" grpId="1" animBg="1"/>
      <p:bldP spid="25" grpId="0" animBg="1"/>
      <p:bldP spid="25" grpId="1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26705" r="10432" b="13776"/>
          <a:stretch>
            <a:fillRect/>
          </a:stretch>
        </p:blipFill>
        <p:spPr bwMode="auto">
          <a:xfrm>
            <a:off x="0" y="216198"/>
            <a:ext cx="11993860" cy="62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2089" y="5204921"/>
            <a:ext cx="1080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335"/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tr</a:t>
            </a:r>
            <a:endParaRPr 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5601" y="524571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335"/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ch</a:t>
            </a:r>
            <a:endParaRPr 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2345" y="522381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335"/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ch</a:t>
            </a:r>
            <a:endParaRPr 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4977" y="523047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335"/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ch</a:t>
            </a:r>
            <a:endParaRPr 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2115" y="1477645"/>
            <a:ext cx="2507615" cy="3777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91155" y="1515745"/>
            <a:ext cx="2507615" cy="3739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52440" y="2303145"/>
            <a:ext cx="2507615" cy="2884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88960" y="1956435"/>
            <a:ext cx="2507615" cy="3155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04240" y="215900"/>
            <a:ext cx="2026285" cy="575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33724" r="10959" b="14089"/>
          <a:stretch>
            <a:fillRect/>
          </a:stretch>
        </p:blipFill>
        <p:spPr bwMode="auto">
          <a:xfrm>
            <a:off x="40134" y="432222"/>
            <a:ext cx="12040813" cy="59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9"/>
          <p:cNvSpPr txBox="1"/>
          <p:nvPr/>
        </p:nvSpPr>
        <p:spPr>
          <a:xfrm>
            <a:off x="1550864" y="4774391"/>
            <a:ext cx="10801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02335">
              <a:lnSpc>
                <a:spcPct val="150000"/>
              </a:lnSpc>
            </a:pPr>
            <a:r>
              <a:rPr lang="vi-VN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g</a:t>
            </a:r>
            <a:endParaRPr lang="vi-VN" alt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4731926" y="5102200"/>
            <a:ext cx="1080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02335"/>
            <a:r>
              <a:rPr lang="vi-VN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ς</a:t>
            </a:r>
            <a:endParaRPr lang="vi-VN" alt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425690" y="4793282"/>
            <a:ext cx="10801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02335">
              <a:lnSpc>
                <a:spcPct val="150000"/>
              </a:lnSpc>
            </a:pPr>
            <a:r>
              <a:rPr lang="vi-VN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g</a:t>
            </a:r>
            <a:endParaRPr lang="vi-VN" alt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9902527" y="5086960"/>
            <a:ext cx="1080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02335"/>
            <a:r>
              <a:rPr lang="vi-VN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ς</a:t>
            </a:r>
            <a:endParaRPr lang="vi-VN" altLang="en-US" sz="5400" b="1" dirty="0" err="1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1215" y="1756410"/>
            <a:ext cx="2507615" cy="3010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68065" y="1655445"/>
            <a:ext cx="2507615" cy="3236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04915" y="1728470"/>
            <a:ext cx="2507615" cy="2884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68740" y="1656080"/>
            <a:ext cx="2507615" cy="3155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04240" y="575945"/>
            <a:ext cx="2026285" cy="575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 bldLvl="0" animBg="1"/>
      <p:bldP spid="14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" y="-1"/>
            <a:ext cx="12033179" cy="6769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65325" y="2016398"/>
            <a:ext cx="13163968" cy="2585648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con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281</Words>
  <Application>WPS Presentation</Application>
  <PresentationFormat>Custom</PresentationFormat>
  <Paragraphs>62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VNI-Avo</vt:lpstr>
      <vt:lpstr>Times New Roman</vt:lpstr>
      <vt:lpstr>Calibri</vt:lpstr>
      <vt:lpstr>HP001 4 hàng</vt:lpstr>
      <vt:lpstr>Arial Unicode MS</vt:lpstr>
      <vt:lpstr>Calibri Light</vt:lpstr>
      <vt:lpstr>等线</vt:lpstr>
      <vt:lpstr>2_Office 主题​​</vt:lpstr>
      <vt:lpstr>3_Office 主题​​</vt:lpstr>
      <vt:lpstr>1_默认设计模板</vt:lpstr>
      <vt:lpstr>Office 主题​​</vt:lpstr>
      <vt:lpstr>自定义设计方案</vt:lpstr>
      <vt:lpstr>1_自定义设计方案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501</cp:revision>
  <dcterms:created xsi:type="dcterms:W3CDTF">2020-08-29T13:29:00Z</dcterms:created>
  <dcterms:modified xsi:type="dcterms:W3CDTF">2022-09-30T11:01:31Z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B38B169D0BB84307B8C0AB75CFA1287C</vt:lpwstr>
  </property>
  <property fmtid="{D5CDD505-2E9C-101B-9397-08002B2CF9AE}" pid="3" name="KSOProductBuildVer">
    <vt:lpwstr>1033-11.2.0.11341</vt:lpwstr>
  </property>
</Properties>
</file>